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74" r:id="rId5"/>
    <p:sldId id="314" r:id="rId6"/>
    <p:sldId id="308" r:id="rId7"/>
    <p:sldId id="307" r:id="rId8"/>
    <p:sldId id="315" r:id="rId9"/>
    <p:sldId id="310" r:id="rId10"/>
    <p:sldId id="311" r:id="rId11"/>
    <p:sldId id="312" r:id="rId12"/>
    <p:sldId id="313" r:id="rId1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24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16A1-118A-4E38-A3E6-5AF0969BFB2F}" type="datetime1">
              <a:rPr kumimoji="1"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2023/4/11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6E66C-AF32-402E-976D-8019990FE404}" type="slidenum">
              <a:rPr kumimoji="1"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822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2BB4FEF9-0C7C-4BB2-B36A-8E84930B324E}" type="datetime1">
              <a:rPr lang="ja-JP" altLang="en-US" smtClean="0"/>
              <a:pPr/>
              <a:t>2023/4/11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306F76E-E60C-4C54-B47A-C2C406EC8F72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306F76E-E60C-4C54-B47A-C2C406EC8F72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153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PJM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・・・プロジェクト管理体制整備、設計支援、運用サポート）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PG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　プログラムを書く（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バック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&amp;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フロント） 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・・・設計・お客さんとのやり取り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コンサル（プロジェクトへのアドバイス、中小企業への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ツール導入支援）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altLang="ja-JP" noProof="0" smtClean="0"/>
              <a:pPr/>
              <a:t>3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6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altLang="ja-JP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ja-JP" altLang="en-U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68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https://www.instagram.com/p/Cq2GEZOgnmh/</a:t>
            </a:r>
          </a:p>
          <a:p>
            <a:r>
              <a:rPr kumimoji="1" lang="ja-JP" altLang="en-US" dirty="0"/>
              <a:t>成長するには、挑戦が必要。</a:t>
            </a:r>
            <a:endParaRPr kumimoji="1" lang="en-US" altLang="ja-JP" dirty="0"/>
          </a:p>
          <a:p>
            <a:r>
              <a:rPr kumimoji="1" lang="ja-JP" altLang="en-US" dirty="0"/>
              <a:t>挑戦には痛みもある。喜びもある。</a:t>
            </a:r>
            <a:endParaRPr kumimoji="1" lang="en-US" altLang="ja-JP" dirty="0"/>
          </a:p>
          <a:p>
            <a:r>
              <a:rPr kumimoji="1" lang="ja-JP" altLang="en-US" dirty="0"/>
              <a:t>だから、その先にある未来は、きっと素晴らしい。</a:t>
            </a:r>
            <a:endParaRPr kumimoji="1" lang="en-US" altLang="ja-JP" dirty="0"/>
          </a:p>
          <a:p>
            <a:r>
              <a:rPr kumimoji="1" lang="ja-JP" altLang="en-US" dirty="0"/>
              <a:t>だから我々は全力でサポートします。</a:t>
            </a:r>
            <a:endParaRPr kumimoji="1" lang="en-US" altLang="ja-JP" dirty="0"/>
          </a:p>
          <a:p>
            <a:r>
              <a:rPr kumimoji="1" lang="en-US" altLang="ja-JP" dirty="0"/>
              <a:t>3</a:t>
            </a:r>
            <a:r>
              <a:rPr kumimoji="1" lang="ja-JP" altLang="en-US" dirty="0"/>
              <a:t>か月は長いようで短いです。</a:t>
            </a:r>
            <a:endParaRPr kumimoji="1" lang="en-US" altLang="ja-JP" dirty="0"/>
          </a:p>
          <a:p>
            <a:r>
              <a:rPr kumimoji="1" lang="ja-JP" altLang="en-US" dirty="0"/>
              <a:t>本当にあっという間です。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日</a:t>
            </a:r>
            <a:r>
              <a:rPr kumimoji="1" lang="en-US" altLang="ja-JP" dirty="0"/>
              <a:t>1</a:t>
            </a:r>
            <a:r>
              <a:rPr kumimoji="1" lang="ja-JP" altLang="en-US" dirty="0"/>
              <a:t>日を大切に過ごして頂ければ</a:t>
            </a:r>
            <a:endParaRPr kumimoji="1" lang="en-US" altLang="ja-JP" dirty="0"/>
          </a:p>
          <a:p>
            <a:r>
              <a:rPr kumimoji="1" lang="ja-JP" altLang="en-US" dirty="0"/>
              <a:t>それぞれがそれぞれ、大きな成長へ繋がります。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そのための一助となれるよう我々も全力でサポートします。</a:t>
            </a:r>
            <a:endParaRPr kumimoji="1" lang="en-US" altLang="ja-JP" dirty="0"/>
          </a:p>
          <a:p>
            <a:r>
              <a:rPr kumimoji="1" lang="ja-JP" altLang="en-US" dirty="0"/>
              <a:t>ですが、主役は皆さんです。</a:t>
            </a:r>
            <a:endParaRPr kumimoji="1" lang="en-US" altLang="ja-JP" dirty="0"/>
          </a:p>
          <a:p>
            <a:r>
              <a:rPr kumimoji="1" lang="ja-JP" altLang="en-US" dirty="0"/>
              <a:t>一緒に頑張っていきましょう！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altLang="ja-JP" noProof="0" smtClean="0"/>
              <a:pPr/>
              <a:t>9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4979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853AD4-5F35-4108-A342-DA2A63ADB592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0230B-0978-47C5-976F-025BD758B726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1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4CC198-6C3D-4025-A1CA-F01DEBC908CD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D6C812-A203-4E75-979A-BC60843BB166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634EBE-A311-4E3C-8748-54CAF420B61A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5ECCF5-EC33-48A4-9933-BFF7B1B8AAF8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51AC5-B57A-4E97-9212-22320B63DC73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150032B-761E-4B3A-A917-832FE485BAD0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DE344C-1BCC-4B66-8E0D-BE09F6FCF927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30F5A2-A39A-4750-98A6-1CAA6F75CF07}" type="datetime1">
              <a:rPr lang="ja-JP" altLang="en-US" noProof="0" smtClean="0"/>
              <a:t>2023/4/11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kumimoji="1" sz="2800" b="1" kern="1200" cap="all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7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長方形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 rtlCol="0">
            <a:normAutofit/>
          </a:bodyPr>
          <a:lstStyle/>
          <a:p>
            <a:r>
              <a:rPr lang="ja-JP" altLang="en-US" sz="5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秋山　倫寛</a:t>
            </a:r>
            <a:endParaRPr lang="en-US" altLang="ja-JP" sz="5400" b="1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3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あきやま　みちひろ</a:t>
            </a:r>
            <a:endParaRPr lang="en-US" altLang="ja-JP" sz="32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屋外, 人, 女性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884B7CD4-FFD2-729F-4176-9499FB6F3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0" t="14879"/>
          <a:stretch/>
        </p:blipFill>
        <p:spPr>
          <a:xfrm>
            <a:off x="8179957" y="510215"/>
            <a:ext cx="4012043" cy="58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A85D3-322E-C3CC-04A5-E4EC7B0D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64219"/>
            <a:ext cx="11029616" cy="1188720"/>
          </a:xfrm>
        </p:spPr>
        <p:txBody>
          <a:bodyPr/>
          <a:lstStyle/>
          <a:p>
            <a:pPr algn="ctr"/>
            <a:r>
              <a:rPr kumimoji="1" lang="ja-JP" altLang="en-US" dirty="0"/>
              <a:t>経歴・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スキル</a:t>
            </a:r>
          </a:p>
        </p:txBody>
      </p:sp>
    </p:spTree>
    <p:extLst>
      <p:ext uri="{BB962C8B-B14F-4D97-AF65-F5344CB8AC3E}">
        <p14:creationId xmlns:p14="http://schemas.microsoft.com/office/powerpoint/2010/main" val="3302010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経歴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E4748B-BCDA-C426-4461-05116979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9918"/>
            <a:ext cx="11029615" cy="1579973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20</a:t>
            </a:r>
            <a:r>
              <a:rPr kumimoji="1" lang="ja-JP" altLang="en-US" dirty="0"/>
              <a:t>歳～</a:t>
            </a:r>
            <a:r>
              <a:rPr kumimoji="1" lang="en-US" altLang="ja-JP" dirty="0"/>
              <a:t>22</a:t>
            </a:r>
            <a:r>
              <a:rPr kumimoji="1" lang="ja-JP" altLang="en-US" dirty="0"/>
              <a:t>歳：デザイナー </a:t>
            </a:r>
            <a:endParaRPr kumimoji="1" lang="en-US" altLang="ja-JP" dirty="0"/>
          </a:p>
          <a:p>
            <a:r>
              <a:rPr lang="en-US" altLang="ja-JP" dirty="0"/>
              <a:t>22</a:t>
            </a:r>
            <a:r>
              <a:rPr lang="ja-JP" altLang="en-US" dirty="0"/>
              <a:t>歳～：</a:t>
            </a:r>
            <a:r>
              <a:rPr lang="en-US" altLang="ja-JP" dirty="0"/>
              <a:t>Web</a:t>
            </a:r>
            <a:r>
              <a:rPr lang="ja-JP" altLang="en-US" dirty="0"/>
              <a:t>系システム会社</a:t>
            </a:r>
            <a:endParaRPr lang="en-US" altLang="ja-JP" dirty="0"/>
          </a:p>
          <a:p>
            <a:r>
              <a:rPr kumimoji="1" lang="en-US" altLang="ja-JP" dirty="0"/>
              <a:t>26</a:t>
            </a:r>
            <a:r>
              <a:rPr kumimoji="1" lang="ja-JP" altLang="en-US" dirty="0"/>
              <a:t>歳～：</a:t>
            </a:r>
            <a:r>
              <a:rPr kumimoji="1" lang="en-US" altLang="ja-JP" dirty="0"/>
              <a:t>Web</a:t>
            </a:r>
            <a:r>
              <a:rPr kumimoji="1" lang="ja-JP" altLang="en-US" dirty="0"/>
              <a:t>制作、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アプリケーション</a:t>
            </a:r>
            <a:r>
              <a:rPr lang="ja-JP" altLang="en-US" dirty="0"/>
              <a:t>開発</a:t>
            </a:r>
            <a:endParaRPr kumimoji="1" lang="en-US" altLang="ja-JP" dirty="0"/>
          </a:p>
          <a:p>
            <a:r>
              <a:rPr lang="en-US" altLang="ja-JP" dirty="0"/>
              <a:t>37</a:t>
            </a:r>
            <a:r>
              <a:rPr lang="ja-JP" altLang="en-US" dirty="0"/>
              <a:t>歳～</a:t>
            </a:r>
            <a:r>
              <a:rPr lang="en-US" altLang="ja-JP" dirty="0"/>
              <a:t>43</a:t>
            </a:r>
            <a:r>
              <a:rPr lang="ja-JP" altLang="en-US" dirty="0"/>
              <a:t>歳：</a:t>
            </a:r>
            <a:endParaRPr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8B53864-C2DA-F517-A85E-B3D80CD068D4}"/>
              </a:ext>
            </a:extLst>
          </p:cNvPr>
          <p:cNvSpPr/>
          <p:nvPr/>
        </p:nvSpPr>
        <p:spPr>
          <a:xfrm>
            <a:off x="803564" y="4003964"/>
            <a:ext cx="2424545" cy="581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講師業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D37DBD-A142-0AF2-113E-6D43FAC2E4FB}"/>
              </a:ext>
            </a:extLst>
          </p:cNvPr>
          <p:cNvSpPr/>
          <p:nvPr/>
        </p:nvSpPr>
        <p:spPr>
          <a:xfrm>
            <a:off x="3228110" y="4003964"/>
            <a:ext cx="1565564" cy="5818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オフ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B326106-0DB8-CFE1-9D93-097595DDAAC0}"/>
              </a:ext>
            </a:extLst>
          </p:cNvPr>
          <p:cNvSpPr/>
          <p:nvPr/>
        </p:nvSpPr>
        <p:spPr>
          <a:xfrm>
            <a:off x="4793674" y="4003964"/>
            <a:ext cx="6817134" cy="581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PJM / PG</a:t>
            </a:r>
            <a:r>
              <a:rPr kumimoji="1" lang="ja-JP" altLang="en-US" dirty="0"/>
              <a:t> </a:t>
            </a:r>
            <a:r>
              <a:rPr kumimoji="1" lang="en-US" altLang="ja-JP" dirty="0"/>
              <a:t>/  SE  / IT</a:t>
            </a:r>
            <a:r>
              <a:rPr kumimoji="1" lang="ja-JP" altLang="en-US" dirty="0"/>
              <a:t>コンサル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B2CBA7-A481-AC12-9CFA-49FD09BC60E9}"/>
              </a:ext>
            </a:extLst>
          </p:cNvPr>
          <p:cNvSpPr txBox="1"/>
          <p:nvPr/>
        </p:nvSpPr>
        <p:spPr>
          <a:xfrm>
            <a:off x="7689623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8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月～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ACF4CB-BA29-16C5-B60B-CC394FEC036A}"/>
              </a:ext>
            </a:extLst>
          </p:cNvPr>
          <p:cNvSpPr txBox="1"/>
          <p:nvPr/>
        </p:nvSpPr>
        <p:spPr>
          <a:xfrm>
            <a:off x="3733626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9AF785-263B-C21F-EB01-0E0215A8D8C8}"/>
              </a:ext>
            </a:extLst>
          </p:cNvPr>
          <p:cNvSpPr txBox="1"/>
          <p:nvPr/>
        </p:nvSpPr>
        <p:spPr>
          <a:xfrm>
            <a:off x="1315133" y="4775261"/>
            <a:ext cx="153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月～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6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14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D4D1E-BA60-4A23-8EBC-1159C82F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01" y="777240"/>
            <a:ext cx="3616735" cy="519276"/>
          </a:xfrm>
        </p:spPr>
        <p:txBody>
          <a:bodyPr rtlCol="0"/>
          <a:lstStyle/>
          <a:p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</a:rPr>
              <a:t>IT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スキル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EF22DAC-FCAE-5FAA-BBBF-696936C5A539}"/>
              </a:ext>
            </a:extLst>
          </p:cNvPr>
          <p:cNvSpPr/>
          <p:nvPr/>
        </p:nvSpPr>
        <p:spPr>
          <a:xfrm>
            <a:off x="456501" y="1738963"/>
            <a:ext cx="5085317" cy="169003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8DA1A66-D4F6-92E2-9A42-29C494A05ADB}"/>
              </a:ext>
            </a:extLst>
          </p:cNvPr>
          <p:cNvSpPr txBox="1"/>
          <p:nvPr/>
        </p:nvSpPr>
        <p:spPr>
          <a:xfrm>
            <a:off x="927910" y="1544998"/>
            <a:ext cx="5085317" cy="16900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Java</a:t>
            </a:r>
            <a:r>
              <a:rPr lang="ja-JP" altLang="en-US" sz="2400" dirty="0"/>
              <a:t>：</a:t>
            </a:r>
            <a:r>
              <a:rPr lang="en-US" altLang="ja-JP" sz="2400" dirty="0" err="1"/>
              <a:t>Survlet</a:t>
            </a:r>
            <a:r>
              <a:rPr lang="en-US" altLang="ja-JP" sz="2400" dirty="0"/>
              <a:t>/JSP</a:t>
            </a:r>
            <a:r>
              <a:rPr lang="ja-JP" altLang="en-US" sz="2400" dirty="0"/>
              <a:t>・</a:t>
            </a:r>
            <a:r>
              <a:rPr lang="en-US" altLang="ja-JP" sz="2400" dirty="0"/>
              <a:t>Spring</a:t>
            </a:r>
          </a:p>
          <a:p>
            <a:pPr marL="0" indent="0">
              <a:buNone/>
            </a:pPr>
            <a:r>
              <a:rPr lang="en-US" altLang="ja-JP" sz="2400" dirty="0"/>
              <a:t>PHP</a:t>
            </a:r>
            <a:r>
              <a:rPr lang="ja-JP" altLang="en-US" sz="2400" dirty="0"/>
              <a:t>：</a:t>
            </a:r>
            <a:r>
              <a:rPr lang="en-US" altLang="ja-JP" sz="2400" dirty="0"/>
              <a:t>Laravel</a:t>
            </a:r>
            <a:r>
              <a:rPr lang="ja-JP" altLang="en-US" sz="2400" dirty="0"/>
              <a:t>・</a:t>
            </a:r>
            <a:r>
              <a:rPr lang="en-US" altLang="ja-JP" sz="2400" dirty="0"/>
              <a:t>Symphony</a:t>
            </a:r>
            <a:br>
              <a:rPr lang="en-US" altLang="ja-JP" sz="2400" dirty="0"/>
            </a:br>
            <a:r>
              <a:rPr lang="en-US" altLang="ja-JP" sz="2400" dirty="0"/>
              <a:t>Python</a:t>
            </a:r>
            <a:r>
              <a:rPr lang="ja-JP" altLang="en-US" sz="2400" dirty="0"/>
              <a:t>：</a:t>
            </a:r>
            <a:r>
              <a:rPr lang="en-US" altLang="ja-JP" sz="2400" dirty="0"/>
              <a:t>Django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EC1FE2-38AF-D7BF-EF16-8AA3C36B99E1}"/>
              </a:ext>
            </a:extLst>
          </p:cNvPr>
          <p:cNvSpPr txBox="1"/>
          <p:nvPr/>
        </p:nvSpPr>
        <p:spPr>
          <a:xfrm>
            <a:off x="927908" y="3017096"/>
            <a:ext cx="5085317" cy="65094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DB</a:t>
            </a:r>
            <a:r>
              <a:rPr lang="ja-JP" altLang="en-US" sz="2400" dirty="0"/>
              <a:t>：</a:t>
            </a:r>
            <a:r>
              <a:rPr lang="en-US" altLang="ja-JP" sz="2400" dirty="0" err="1"/>
              <a:t>oracle,Mysql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etc</a:t>
            </a:r>
            <a:endParaRPr lang="en-US" altLang="ja-JP" sz="2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052A513-AF20-01D7-6370-9A50795C19B1}"/>
              </a:ext>
            </a:extLst>
          </p:cNvPr>
          <p:cNvSpPr txBox="1"/>
          <p:nvPr/>
        </p:nvSpPr>
        <p:spPr>
          <a:xfrm>
            <a:off x="927908" y="3808352"/>
            <a:ext cx="5085317" cy="10935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en-US" altLang="ja-JP" sz="2400" dirty="0"/>
              <a:t>HTML/CSS</a:t>
            </a:r>
          </a:p>
          <a:p>
            <a:pPr marL="0" indent="0">
              <a:buNone/>
            </a:pPr>
            <a:r>
              <a:rPr lang="en-US" altLang="ja-JP" sz="2400" dirty="0" err="1"/>
              <a:t>Javascript</a:t>
            </a:r>
            <a:r>
              <a:rPr lang="en-US" altLang="ja-JP" sz="2400" dirty="0"/>
              <a:t>: </a:t>
            </a:r>
            <a:r>
              <a:rPr lang="en-US" altLang="ja-JP" sz="2400" dirty="0" err="1"/>
              <a:t>Jquery</a:t>
            </a:r>
            <a:r>
              <a:rPr lang="ja-JP" altLang="en-US" sz="2400" dirty="0"/>
              <a:t>・</a:t>
            </a:r>
            <a:r>
              <a:rPr lang="en-US" altLang="ja-JP" sz="2400" dirty="0"/>
              <a:t>Vue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CB36A4-7FD8-3A1A-83B6-1E66488FEB6A}"/>
              </a:ext>
            </a:extLst>
          </p:cNvPr>
          <p:cNvSpPr txBox="1"/>
          <p:nvPr/>
        </p:nvSpPr>
        <p:spPr>
          <a:xfrm>
            <a:off x="845132" y="5042160"/>
            <a:ext cx="52508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 err="1"/>
              <a:t>XD,Illustrator,Photoshop</a:t>
            </a:r>
            <a:r>
              <a:rPr lang="en-US" altLang="ja-JP" sz="2400" dirty="0"/>
              <a:t> </a:t>
            </a:r>
            <a:r>
              <a:rPr lang="en-US" altLang="ja-JP" sz="2400" dirty="0" err="1"/>
              <a:t>etc</a:t>
            </a:r>
            <a:endParaRPr lang="ja-JP" altLang="en-US" sz="24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00F7F9A7-A7FA-791D-D452-F894F6256580}"/>
              </a:ext>
            </a:extLst>
          </p:cNvPr>
          <p:cNvSpPr/>
          <p:nvPr/>
        </p:nvSpPr>
        <p:spPr>
          <a:xfrm>
            <a:off x="570273" y="1550862"/>
            <a:ext cx="69273" cy="10927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89740E1-8EDD-F250-5940-76D8CA10ED3B}"/>
              </a:ext>
            </a:extLst>
          </p:cNvPr>
          <p:cNvSpPr/>
          <p:nvPr/>
        </p:nvSpPr>
        <p:spPr>
          <a:xfrm>
            <a:off x="570273" y="3864440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BAB923D-C3E0-6687-5979-BA657E4D72F7}"/>
              </a:ext>
            </a:extLst>
          </p:cNvPr>
          <p:cNvSpPr/>
          <p:nvPr/>
        </p:nvSpPr>
        <p:spPr>
          <a:xfrm>
            <a:off x="577200" y="2903916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EE00032-680C-0758-A35A-2AF0C63385B4}"/>
              </a:ext>
            </a:extLst>
          </p:cNvPr>
          <p:cNvSpPr/>
          <p:nvPr/>
        </p:nvSpPr>
        <p:spPr>
          <a:xfrm>
            <a:off x="570273" y="4901852"/>
            <a:ext cx="69273" cy="6231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タイトル 1">
            <a:extLst>
              <a:ext uri="{FF2B5EF4-FFF2-40B4-BE49-F238E27FC236}">
                <a16:creationId xmlns:a16="http://schemas.microsoft.com/office/drawing/2014/main" id="{CCE95330-CC30-3C4F-0E61-DF45F8C8A56E}"/>
              </a:ext>
            </a:extLst>
          </p:cNvPr>
          <p:cNvSpPr txBox="1">
            <a:spLocks/>
          </p:cNvSpPr>
          <p:nvPr/>
        </p:nvSpPr>
        <p:spPr>
          <a:xfrm>
            <a:off x="6096000" y="759689"/>
            <a:ext cx="3616735" cy="519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sz="2800" b="1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/>
              <a:t>最近携わった開発</a:t>
            </a:r>
            <a:endParaRPr lang="en-US" altLang="ja-JP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C8AF2F5-3F53-2E33-C916-B365C102911A}"/>
              </a:ext>
            </a:extLst>
          </p:cNvPr>
          <p:cNvSpPr txBox="1"/>
          <p:nvPr/>
        </p:nvSpPr>
        <p:spPr>
          <a:xfrm>
            <a:off x="6178773" y="1470525"/>
            <a:ext cx="5085317" cy="462778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rtlCol="0" anchor="t" anchorCtr="0">
            <a:noAutofit/>
          </a:bodyPr>
          <a:lstStyle/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・顧客管理システム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（ヨガスタジオ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ピアノコンクール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)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Laravel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 / PG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・在庫流通システム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（在庫管理＋発注管理）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Spring framework) PJM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lang="en-US" altLang="ja-JP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ナレーションシステム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Django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PJM / PG</a:t>
            </a:r>
          </a:p>
          <a:p>
            <a:pPr marL="0" indent="0">
              <a:buNone/>
            </a:pP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・リモート葬儀システム</a:t>
            </a:r>
            <a:endParaRPr lang="en-US" altLang="ja-JP" sz="20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Python Django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PJM / PG</a:t>
            </a:r>
          </a:p>
        </p:txBody>
      </p:sp>
    </p:spTree>
    <p:extLst>
      <p:ext uri="{BB962C8B-B14F-4D97-AF65-F5344CB8AC3E}">
        <p14:creationId xmlns:p14="http://schemas.microsoft.com/office/powerpoint/2010/main" val="263327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6A85D3-322E-C3CC-04A5-E4EC7B0D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64219"/>
            <a:ext cx="11029616" cy="1188720"/>
          </a:xfrm>
        </p:spPr>
        <p:txBody>
          <a:bodyPr/>
          <a:lstStyle/>
          <a:p>
            <a:pPr algn="ctr"/>
            <a:r>
              <a:rPr kumimoji="1" lang="ja-JP" altLang="en-US" dirty="0"/>
              <a:t>趣味</a:t>
            </a:r>
          </a:p>
        </p:txBody>
      </p:sp>
    </p:spTree>
    <p:extLst>
      <p:ext uri="{BB962C8B-B14F-4D97-AF65-F5344CB8AC3E}">
        <p14:creationId xmlns:p14="http://schemas.microsoft.com/office/powerpoint/2010/main" val="193030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趣味（釣り）</a:t>
            </a:r>
          </a:p>
        </p:txBody>
      </p:sp>
      <p:pic>
        <p:nvPicPr>
          <p:cNvPr id="5" name="コンテンツ プレースホルダー 4" descr="屋外, 水, 男, 砂浜 が含まれている画像&#10;&#10;自動的に生成された説明">
            <a:extLst>
              <a:ext uri="{FF2B5EF4-FFF2-40B4-BE49-F238E27FC236}">
                <a16:creationId xmlns:a16="http://schemas.microsoft.com/office/drawing/2014/main" id="{44C3B143-8138-6CFA-B405-8AA0D02FFC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9444" r="1" b="31217"/>
          <a:stretch/>
        </p:blipFill>
        <p:spPr>
          <a:xfrm>
            <a:off x="5037249" y="1300024"/>
            <a:ext cx="7154751" cy="5003794"/>
          </a:xfrm>
          <a:noFill/>
        </p:spPr>
      </p:pic>
      <p:pic>
        <p:nvPicPr>
          <p:cNvPr id="9" name="コンテンツ プレースホルダー 8" descr="草, 屋外, 乗る, 衣類 が含まれている画像&#10;&#10;自動的に生成された説明">
            <a:extLst>
              <a:ext uri="{FF2B5EF4-FFF2-40B4-BE49-F238E27FC236}">
                <a16:creationId xmlns:a16="http://schemas.microsoft.com/office/drawing/2014/main" id="{53D18120-9234-9B64-0149-96706D3A7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12071" y="3678543"/>
            <a:ext cx="5194300" cy="2922935"/>
          </a:xfrm>
        </p:spPr>
      </p:pic>
      <p:pic>
        <p:nvPicPr>
          <p:cNvPr id="13" name="図 12" descr="川の中で釣りをしている人たち&#10;&#10;低い精度で自動的に生成された説明">
            <a:extLst>
              <a:ext uri="{FF2B5EF4-FFF2-40B4-BE49-F238E27FC236}">
                <a16:creationId xmlns:a16="http://schemas.microsoft.com/office/drawing/2014/main" id="{EACAD44F-526C-6C09-C815-5B2A7C97B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40" b="18956"/>
          <a:stretch/>
        </p:blipFill>
        <p:spPr>
          <a:xfrm>
            <a:off x="8614624" y="4814041"/>
            <a:ext cx="3736183" cy="26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趣味（キャンプ）</a:t>
            </a:r>
          </a:p>
        </p:txBody>
      </p:sp>
      <p:pic>
        <p:nvPicPr>
          <p:cNvPr id="9" name="コンテンツ プレースホルダー 8" descr="草の上にあるテント&#10;&#10;中程度の精度で自動的に生成された説明">
            <a:extLst>
              <a:ext uri="{FF2B5EF4-FFF2-40B4-BE49-F238E27FC236}">
                <a16:creationId xmlns:a16="http://schemas.microsoft.com/office/drawing/2014/main" id="{A05952AA-EB83-89B8-1231-F5323B9377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8653" y="-1"/>
            <a:ext cx="6853347" cy="5140011"/>
          </a:xfrm>
        </p:spPr>
      </p:pic>
      <p:pic>
        <p:nvPicPr>
          <p:cNvPr id="13" name="コンテンツ プレースホルダー 12" descr="人, 天井, 男, 民衆 が含まれている画像&#10;&#10;自動的に生成された説明">
            <a:extLst>
              <a:ext uri="{FF2B5EF4-FFF2-40B4-BE49-F238E27FC236}">
                <a16:creationId xmlns:a16="http://schemas.microsoft.com/office/drawing/2014/main" id="{6EEC6D1E-EF62-3FFA-327E-9C558D27F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1359" y="4626743"/>
            <a:ext cx="3345295" cy="2508972"/>
          </a:xfrm>
        </p:spPr>
      </p:pic>
      <p:pic>
        <p:nvPicPr>
          <p:cNvPr id="15" name="図 14" descr="草の上にあるテント&#10;&#10;自動的に生成された説明">
            <a:extLst>
              <a:ext uri="{FF2B5EF4-FFF2-40B4-BE49-F238E27FC236}">
                <a16:creationId xmlns:a16="http://schemas.microsoft.com/office/drawing/2014/main" id="{E0D2A053-D593-4E7A-CD5E-CF5850BD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80" y="4620465"/>
            <a:ext cx="2403764" cy="2403764"/>
          </a:xfrm>
          <a:prstGeom prst="rect">
            <a:avLst/>
          </a:prstGeom>
        </p:spPr>
      </p:pic>
      <p:pic>
        <p:nvPicPr>
          <p:cNvPr id="17" name="図 16" descr="屋外, 草, 座る, テント が含まれている画像&#10;&#10;自動的に生成された説明">
            <a:extLst>
              <a:ext uri="{FF2B5EF4-FFF2-40B4-BE49-F238E27FC236}">
                <a16:creationId xmlns:a16="http://schemas.microsoft.com/office/drawing/2014/main" id="{C5261BCF-1B0E-2B3B-18EF-0E249561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" y="2161283"/>
            <a:ext cx="3688773" cy="49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FE346C-E650-C94F-2172-0D0775DB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kumimoji="1" lang="ja-JP" altLang="en-US" dirty="0"/>
              <a:t>最近の趣味（サーフスケート）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E808B6-BD25-AAF4-CBD4-E2430FA345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3144" y="2376114"/>
            <a:ext cx="4191585" cy="2410161"/>
          </a:xfrm>
        </p:spPr>
      </p:pic>
      <p:pic>
        <p:nvPicPr>
          <p:cNvPr id="12" name="コンテンツ プレースホルダー 11" descr="森の中を歩いている人&#10;&#10;低い精度で自動的に生成された説明">
            <a:extLst>
              <a:ext uri="{FF2B5EF4-FFF2-40B4-BE49-F238E27FC236}">
                <a16:creationId xmlns:a16="http://schemas.microsoft.com/office/drawing/2014/main" id="{2939677D-DFF9-5BCE-B05C-595E651B82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72519" y="-9532"/>
            <a:ext cx="4421340" cy="7864093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818685-49B9-3160-3C99-14A491C7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23" y="3910256"/>
            <a:ext cx="344596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7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B1C7B0-82AD-E6F1-443D-5A5792FE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今回の研修に向けて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E3C745-DFB8-E5BE-6160-5FCE667F9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898627"/>
          </a:xfrm>
        </p:spPr>
        <p:txBody>
          <a:bodyPr/>
          <a:lstStyle/>
          <a:p>
            <a:r>
              <a:rPr lang="ja-JP" altLang="en-US" dirty="0"/>
              <a:t>皆さんの成長の力に慣れるよう全力でサポートします。</a:t>
            </a:r>
            <a:endParaRPr lang="en-US" altLang="ja-JP" dirty="0"/>
          </a:p>
          <a:p>
            <a:r>
              <a:rPr kumimoji="1" lang="ja-JP" altLang="en-US" dirty="0"/>
              <a:t>長いようであっという間の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か月間、よろしくお願いします！</a:t>
            </a:r>
          </a:p>
        </p:txBody>
      </p:sp>
      <p:pic>
        <p:nvPicPr>
          <p:cNvPr id="5" name="図 4" descr="ポーズをとる男性たち&#10;&#10;自動的に生成された説明">
            <a:extLst>
              <a:ext uri="{FF2B5EF4-FFF2-40B4-BE49-F238E27FC236}">
                <a16:creationId xmlns:a16="http://schemas.microsoft.com/office/drawing/2014/main" id="{283071E0-D504-430E-B9BD-638D6FF6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236" y="847436"/>
            <a:ext cx="3128575" cy="55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00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34_TF56535239.potx" id="{55C839EA-073B-482D-B71C-46CE987E6CF1}" vid="{941068AA-4DD3-4AD7-B80F-AAA6B7C70E42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{289D1064-F869-4C54-A4DA-15B30803CB08}tf56535239_win32</Template>
  <TotalTime>245</TotalTime>
  <Words>371</Words>
  <Application>Microsoft Office PowerPoint</Application>
  <PresentationFormat>ワイド画面</PresentationFormat>
  <Paragraphs>63</Paragraphs>
  <Slides>9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Meiryo UI</vt:lpstr>
      <vt:lpstr>メイリオ</vt:lpstr>
      <vt:lpstr>Calibri</vt:lpstr>
      <vt:lpstr>Franklin Gothic Book</vt:lpstr>
      <vt:lpstr>Wingdings 2</vt:lpstr>
      <vt:lpstr>DividendVTI</vt:lpstr>
      <vt:lpstr>秋山　倫寛</vt:lpstr>
      <vt:lpstr>経歴・ITスキル</vt:lpstr>
      <vt:lpstr>経歴</vt:lpstr>
      <vt:lpstr>ITスキル</vt:lpstr>
      <vt:lpstr>趣味</vt:lpstr>
      <vt:lpstr>趣味（釣り）</vt:lpstr>
      <vt:lpstr>趣味（キャンプ）</vt:lpstr>
      <vt:lpstr>最近の趣味（サーフスケート）</vt:lpstr>
      <vt:lpstr>今回の研修に向けて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秋山　倫寛</dc:title>
  <dc:creator>倫寛 秋山</dc:creator>
  <cp:lastModifiedBy>倫寛 秋山</cp:lastModifiedBy>
  <cp:revision>3</cp:revision>
  <dcterms:created xsi:type="dcterms:W3CDTF">2023-04-10T20:56:04Z</dcterms:created>
  <dcterms:modified xsi:type="dcterms:W3CDTF">2023-04-11T01:45:23Z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